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How many organisms?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8126" y="863125"/>
            <a:ext cx="8504238" cy="7503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Lucy made this food chain diagram. It shows feeding relationships in </a:t>
            </a:r>
            <a:r>
              <a:rPr lang="en-GB" sz="1400" dirty="0" smtClean="0"/>
              <a:t>her </a:t>
            </a:r>
            <a:r>
              <a:rPr lang="en-GB" sz="1400" dirty="0"/>
              <a:t>garden.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3052996"/>
            <a:ext cx="4003645" cy="611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many caterpillars are there in Lucy’s garden?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688737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4348555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9036" y="5008373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80252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771742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6880" y="446233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4431560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least one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310" y="512215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01" y="5091378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cannot tell from the diagram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469562" y="3052997"/>
            <a:ext cx="4003645" cy="635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What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is the </a:t>
            </a:r>
            <a:r>
              <a:rPr lang="en-GB" sz="1400" b="1" dirty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 explanation for your answer to question 1?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5287" y="5668191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55287" y="3688737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55287" y="4348555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55287" y="5008373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24377" y="3802520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49768" y="3771742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stage in the food chain diagram is a population.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83132" y="4462338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08523" y="4431560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stage in the food chain diagram is an individual organism.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69562" y="512215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94952" y="5091378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diagram shows one caterpillar.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83132" y="5775626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08523" y="5744848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Lucy might not have counted all of the caterpillars.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1" name="Picture 4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073" y="1867966"/>
            <a:ext cx="431800" cy="109855"/>
          </a:xfrm>
          <a:prstGeom prst="rect">
            <a:avLst/>
          </a:prstGeom>
        </p:spPr>
      </p:pic>
      <p:sp>
        <p:nvSpPr>
          <p:cNvPr id="42" name="Text Box 11"/>
          <p:cNvSpPr txBox="1"/>
          <p:nvPr/>
        </p:nvSpPr>
        <p:spPr>
          <a:xfrm>
            <a:off x="1392580" y="2487091"/>
            <a:ext cx="111600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lavender</a:t>
            </a:r>
          </a:p>
        </p:txBody>
      </p:sp>
      <p:sp>
        <p:nvSpPr>
          <p:cNvPr id="43" name="Text Box 12"/>
          <p:cNvSpPr txBox="1"/>
          <p:nvPr/>
        </p:nvSpPr>
        <p:spPr>
          <a:xfrm>
            <a:off x="3022794" y="2487091"/>
            <a:ext cx="111600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caterpillar</a:t>
            </a:r>
          </a:p>
        </p:txBody>
      </p:sp>
      <p:sp>
        <p:nvSpPr>
          <p:cNvPr id="47" name="Text Box 13"/>
          <p:cNvSpPr txBox="1"/>
          <p:nvPr/>
        </p:nvSpPr>
        <p:spPr>
          <a:xfrm>
            <a:off x="6450631" y="2487726"/>
            <a:ext cx="111600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cat</a:t>
            </a:r>
          </a:p>
        </p:txBody>
      </p:sp>
      <p:sp>
        <p:nvSpPr>
          <p:cNvPr id="48" name="Text Box 10"/>
          <p:cNvSpPr txBox="1"/>
          <p:nvPr/>
        </p:nvSpPr>
        <p:spPr>
          <a:xfrm>
            <a:off x="4720042" y="2487091"/>
            <a:ext cx="1116000" cy="2762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thrush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463153" y="1914956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158603" y="1914956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673078" y="1914956"/>
            <a:ext cx="5397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403" y="1420926"/>
            <a:ext cx="419100" cy="838200"/>
          </a:xfrm>
          <a:prstGeom prst="rect">
            <a:avLst/>
          </a:prstGeom>
        </p:spPr>
      </p:pic>
      <p:pic>
        <p:nvPicPr>
          <p:cNvPr id="53" name="Picture 5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953" y="1516176"/>
            <a:ext cx="342900" cy="819785"/>
          </a:xfrm>
          <a:prstGeom prst="rect">
            <a:avLst/>
          </a:prstGeom>
        </p:spPr>
      </p:pic>
      <p:pic>
        <p:nvPicPr>
          <p:cNvPr id="54" name="Picture 5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28" y="1335836"/>
            <a:ext cx="1123950" cy="103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101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2019-03-07T15:44:23Z</dcterms:created>
  <dcterms:modified xsi:type="dcterms:W3CDTF">2019-03-07T15:56:40Z</dcterms:modified>
</cp:coreProperties>
</file>